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Nunito Heavy" charset="1" panose="00000000000000000000"/>
      <p:regular r:id="rId17"/>
    </p:embeddedFont>
    <p:embeddedFont>
      <p:font typeface="Open Sans 1" charset="1" panose="020B0606030504020204"/>
      <p:regular r:id="rId18"/>
    </p:embeddedFont>
    <p:embeddedFont>
      <p:font typeface="Nunito Bold" charset="1" panose="00000000000000000000"/>
      <p:regular r:id="rId19"/>
    </p:embeddedFont>
    <p:embeddedFont>
      <p:font typeface="Core Bandi Face" charset="1" panose="010605060000000200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86302" y="2006951"/>
            <a:ext cx="13959981" cy="6981558"/>
            <a:chOff x="0" y="0"/>
            <a:chExt cx="3249011" cy="16248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49011" cy="1624870"/>
            </a:xfrm>
            <a:custGeom>
              <a:avLst/>
              <a:gdLst/>
              <a:ahLst/>
              <a:cxnLst/>
              <a:rect r="r" b="b" t="t" l="l"/>
              <a:pathLst>
                <a:path h="1624870" w="3249011">
                  <a:moveTo>
                    <a:pt x="0" y="0"/>
                  </a:moveTo>
                  <a:lnTo>
                    <a:pt x="3249011" y="0"/>
                  </a:lnTo>
                  <a:lnTo>
                    <a:pt x="3249011" y="1624870"/>
                  </a:lnTo>
                  <a:lnTo>
                    <a:pt x="0" y="1624870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249011" cy="16820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4009" y="1648701"/>
            <a:ext cx="14249005" cy="7183875"/>
            <a:chOff x="0" y="0"/>
            <a:chExt cx="3316278" cy="16719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316278" cy="1671957"/>
            </a:xfrm>
            <a:custGeom>
              <a:avLst/>
              <a:gdLst/>
              <a:ahLst/>
              <a:cxnLst/>
              <a:rect r="r" b="b" t="t" l="l"/>
              <a:pathLst>
                <a:path h="1671957" w="3316278">
                  <a:moveTo>
                    <a:pt x="0" y="0"/>
                  </a:moveTo>
                  <a:lnTo>
                    <a:pt x="3316278" y="0"/>
                  </a:lnTo>
                  <a:lnTo>
                    <a:pt x="3316278" y="1671957"/>
                  </a:lnTo>
                  <a:lnTo>
                    <a:pt x="0" y="16719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316278" cy="17291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730528" y="1419842"/>
            <a:ext cx="2591764" cy="862350"/>
          </a:xfrm>
          <a:custGeom>
            <a:avLst/>
            <a:gdLst/>
            <a:ahLst/>
            <a:cxnLst/>
            <a:rect r="r" b="b" t="t" l="l"/>
            <a:pathLst>
              <a:path h="862350" w="2591764">
                <a:moveTo>
                  <a:pt x="0" y="0"/>
                </a:moveTo>
                <a:lnTo>
                  <a:pt x="2591763" y="0"/>
                </a:lnTo>
                <a:lnTo>
                  <a:pt x="2591763" y="862351"/>
                </a:lnTo>
                <a:lnTo>
                  <a:pt x="0" y="8623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91562" y="7543390"/>
            <a:ext cx="9605752" cy="1289185"/>
          </a:xfrm>
          <a:custGeom>
            <a:avLst/>
            <a:gdLst/>
            <a:ahLst/>
            <a:cxnLst/>
            <a:rect r="r" b="b" t="t" l="l"/>
            <a:pathLst>
              <a:path h="1289185" w="9605752">
                <a:moveTo>
                  <a:pt x="0" y="0"/>
                </a:moveTo>
                <a:lnTo>
                  <a:pt x="9605752" y="0"/>
                </a:lnTo>
                <a:lnTo>
                  <a:pt x="9605752" y="1289186"/>
                </a:lnTo>
                <a:lnTo>
                  <a:pt x="0" y="12891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799" t="-160937" r="-62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776817" y="6013975"/>
            <a:ext cx="7606156" cy="1529415"/>
          </a:xfrm>
          <a:custGeom>
            <a:avLst/>
            <a:gdLst/>
            <a:ahLst/>
            <a:cxnLst/>
            <a:rect r="r" b="b" t="t" l="l"/>
            <a:pathLst>
              <a:path h="1529415" w="7606156">
                <a:moveTo>
                  <a:pt x="0" y="0"/>
                </a:moveTo>
                <a:lnTo>
                  <a:pt x="7606156" y="0"/>
                </a:lnTo>
                <a:lnTo>
                  <a:pt x="7606156" y="1529415"/>
                </a:lnTo>
                <a:lnTo>
                  <a:pt x="0" y="1529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771" t="-12076" r="0" b="-6964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92610" y="2752337"/>
            <a:ext cx="12584839" cy="300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11"/>
              </a:lnSpc>
            </a:pPr>
            <a:r>
              <a:rPr lang="en-US" b="true" sz="8381" spc="-268">
                <a:solidFill>
                  <a:srgbClr val="000000"/>
                </a:solidFill>
                <a:latin typeface="Nunito Heavy"/>
                <a:ea typeface="Nunito Heavy"/>
                <a:cs typeface="Nunito Heavy"/>
                <a:sym typeface="Nunito Heavy"/>
              </a:rPr>
              <a:t>III FORO DE HISTORIA DE FILOSOFÍA DE LAS MATEMÁTICAS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3004993"/>
            <a:ext cx="16390864" cy="6591258"/>
            <a:chOff x="0" y="0"/>
            <a:chExt cx="2315328" cy="9310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15328" cy="931063"/>
            </a:xfrm>
            <a:custGeom>
              <a:avLst/>
              <a:gdLst/>
              <a:ahLst/>
              <a:cxnLst/>
              <a:rect r="r" b="b" t="t" l="l"/>
              <a:pathLst>
                <a:path h="931063" w="2315328">
                  <a:moveTo>
                    <a:pt x="0" y="0"/>
                  </a:moveTo>
                  <a:lnTo>
                    <a:pt x="2315328" y="0"/>
                  </a:lnTo>
                  <a:lnTo>
                    <a:pt x="2315328" y="931063"/>
                  </a:lnTo>
                  <a:lnTo>
                    <a:pt x="0" y="931063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315328" cy="9882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2130033"/>
            <a:ext cx="16390864" cy="7466218"/>
            <a:chOff x="0" y="0"/>
            <a:chExt cx="2315328" cy="105465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15328" cy="1054657"/>
            </a:xfrm>
            <a:custGeom>
              <a:avLst/>
              <a:gdLst/>
              <a:ahLst/>
              <a:cxnLst/>
              <a:rect r="r" b="b" t="t" l="l"/>
              <a:pathLst>
                <a:path h="1054657" w="2315328">
                  <a:moveTo>
                    <a:pt x="0" y="0"/>
                  </a:moveTo>
                  <a:lnTo>
                    <a:pt x="2315328" y="0"/>
                  </a:lnTo>
                  <a:lnTo>
                    <a:pt x="2315328" y="1054657"/>
                  </a:lnTo>
                  <a:lnTo>
                    <a:pt x="0" y="10546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315328" cy="11118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6140959" y="7827592"/>
            <a:ext cx="1431006" cy="1768659"/>
          </a:xfrm>
          <a:custGeom>
            <a:avLst/>
            <a:gdLst/>
            <a:ahLst/>
            <a:cxnLst/>
            <a:rect r="r" b="b" t="t" l="l"/>
            <a:pathLst>
              <a:path h="1768659" w="1431006">
                <a:moveTo>
                  <a:pt x="0" y="0"/>
                </a:moveTo>
                <a:lnTo>
                  <a:pt x="1431005" y="0"/>
                </a:lnTo>
                <a:lnTo>
                  <a:pt x="1431005" y="1768659"/>
                </a:lnTo>
                <a:lnTo>
                  <a:pt x="0" y="17686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65602" y="3632523"/>
            <a:ext cx="15756796" cy="1541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39"/>
              </a:lnSpc>
            </a:pPr>
            <a:r>
              <a:rPr lang="en-US" sz="12292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502343" y="1595748"/>
            <a:ext cx="3283315" cy="1068570"/>
          </a:xfrm>
          <a:custGeom>
            <a:avLst/>
            <a:gdLst/>
            <a:ahLst/>
            <a:cxnLst/>
            <a:rect r="r" b="b" t="t" l="l"/>
            <a:pathLst>
              <a:path h="1068570" w="3283315">
                <a:moveTo>
                  <a:pt x="0" y="0"/>
                </a:moveTo>
                <a:lnTo>
                  <a:pt x="3283314" y="0"/>
                </a:lnTo>
                <a:lnTo>
                  <a:pt x="3283314" y="1068570"/>
                </a:lnTo>
                <a:lnTo>
                  <a:pt x="0" y="106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47111" y="1507390"/>
            <a:ext cx="12212950" cy="5544865"/>
            <a:chOff x="0" y="0"/>
            <a:chExt cx="2638991" cy="119814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638991" cy="1198142"/>
            </a:xfrm>
            <a:custGeom>
              <a:avLst/>
              <a:gdLst/>
              <a:ahLst/>
              <a:cxnLst/>
              <a:rect r="r" b="b" t="t" l="l"/>
              <a:pathLst>
                <a:path h="1198142" w="2638991">
                  <a:moveTo>
                    <a:pt x="0" y="0"/>
                  </a:moveTo>
                  <a:lnTo>
                    <a:pt x="2638991" y="0"/>
                  </a:lnTo>
                  <a:lnTo>
                    <a:pt x="2638991" y="1198142"/>
                  </a:lnTo>
                  <a:lnTo>
                    <a:pt x="0" y="1198142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638991" cy="1255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061355" y="1321634"/>
            <a:ext cx="12212950" cy="5544865"/>
            <a:chOff x="0" y="0"/>
            <a:chExt cx="2638991" cy="119814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38991" cy="1198142"/>
            </a:xfrm>
            <a:custGeom>
              <a:avLst/>
              <a:gdLst/>
              <a:ahLst/>
              <a:cxnLst/>
              <a:rect r="r" b="b" t="t" l="l"/>
              <a:pathLst>
                <a:path h="1198142" w="2638991">
                  <a:moveTo>
                    <a:pt x="0" y="0"/>
                  </a:moveTo>
                  <a:lnTo>
                    <a:pt x="2638991" y="0"/>
                  </a:lnTo>
                  <a:lnTo>
                    <a:pt x="2638991" y="1198142"/>
                  </a:lnTo>
                  <a:lnTo>
                    <a:pt x="0" y="119814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638991" cy="12552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3481748" y="1835984"/>
            <a:ext cx="11000655" cy="53729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155"/>
              </a:lnSpc>
            </a:pPr>
            <a:r>
              <a:rPr lang="en-US" sz="2190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¡MUCHAS GRACIAS!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2280388">
            <a:off x="1914855" y="1427532"/>
            <a:ext cx="3133784" cy="1042696"/>
          </a:xfrm>
          <a:custGeom>
            <a:avLst/>
            <a:gdLst/>
            <a:ahLst/>
            <a:cxnLst/>
            <a:rect r="r" b="b" t="t" l="l"/>
            <a:pathLst>
              <a:path h="1042696" w="3133784">
                <a:moveTo>
                  <a:pt x="0" y="0"/>
                </a:moveTo>
                <a:lnTo>
                  <a:pt x="3133785" y="0"/>
                </a:lnTo>
                <a:lnTo>
                  <a:pt x="3133785" y="1042695"/>
                </a:lnTo>
                <a:lnTo>
                  <a:pt x="0" y="1042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78997" y="7361347"/>
            <a:ext cx="7606156" cy="1529415"/>
          </a:xfrm>
          <a:custGeom>
            <a:avLst/>
            <a:gdLst/>
            <a:ahLst/>
            <a:cxnLst/>
            <a:rect r="r" b="b" t="t" l="l"/>
            <a:pathLst>
              <a:path h="1529415" w="7606156">
                <a:moveTo>
                  <a:pt x="0" y="0"/>
                </a:moveTo>
                <a:lnTo>
                  <a:pt x="7606156" y="0"/>
                </a:lnTo>
                <a:lnTo>
                  <a:pt x="7606156" y="1529415"/>
                </a:lnTo>
                <a:lnTo>
                  <a:pt x="0" y="1529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771" t="-12076" r="0" b="-6964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830473" y="8890762"/>
            <a:ext cx="10303203" cy="1382790"/>
          </a:xfrm>
          <a:custGeom>
            <a:avLst/>
            <a:gdLst/>
            <a:ahLst/>
            <a:cxnLst/>
            <a:rect r="r" b="b" t="t" l="l"/>
            <a:pathLst>
              <a:path h="1382790" w="10303203">
                <a:moveTo>
                  <a:pt x="0" y="0"/>
                </a:moveTo>
                <a:lnTo>
                  <a:pt x="10303204" y="0"/>
                </a:lnTo>
                <a:lnTo>
                  <a:pt x="10303204" y="1382790"/>
                </a:lnTo>
                <a:lnTo>
                  <a:pt x="0" y="1382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799" t="-160937" r="-62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34738" y="1148446"/>
            <a:ext cx="15172166" cy="1772607"/>
            <a:chOff x="0" y="0"/>
            <a:chExt cx="3531132" cy="4125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31132" cy="412552"/>
            </a:xfrm>
            <a:custGeom>
              <a:avLst/>
              <a:gdLst/>
              <a:ahLst/>
              <a:cxnLst/>
              <a:rect r="r" b="b" t="t" l="l"/>
              <a:pathLst>
                <a:path h="412552" w="3531132">
                  <a:moveTo>
                    <a:pt x="0" y="0"/>
                  </a:moveTo>
                  <a:lnTo>
                    <a:pt x="3531132" y="0"/>
                  </a:lnTo>
                  <a:lnTo>
                    <a:pt x="3531132" y="412552"/>
                  </a:lnTo>
                  <a:lnTo>
                    <a:pt x="0" y="412552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531132" cy="469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81096" y="900796"/>
            <a:ext cx="15172166" cy="1772607"/>
            <a:chOff x="0" y="0"/>
            <a:chExt cx="3531132" cy="4125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31132" cy="412552"/>
            </a:xfrm>
            <a:custGeom>
              <a:avLst/>
              <a:gdLst/>
              <a:ahLst/>
              <a:cxnLst/>
              <a:rect r="r" b="b" t="t" l="l"/>
              <a:pathLst>
                <a:path h="412552" w="3531132">
                  <a:moveTo>
                    <a:pt x="0" y="0"/>
                  </a:moveTo>
                  <a:lnTo>
                    <a:pt x="3531132" y="0"/>
                  </a:lnTo>
                  <a:lnTo>
                    <a:pt x="3531132" y="412552"/>
                  </a:lnTo>
                  <a:lnTo>
                    <a:pt x="0" y="4125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531132" cy="4697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634738" y="1395170"/>
            <a:ext cx="15018523" cy="10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1"/>
              </a:lnSpc>
            </a:pPr>
            <a:r>
              <a:rPr lang="en-US" b="true" sz="803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INTRODUCCIÓN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98765" y="3035353"/>
            <a:ext cx="15536827" cy="665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8"/>
              </a:lnSpc>
            </a:pPr>
            <a:r>
              <a:rPr lang="en-US" sz="5139" spc="28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79890" y="3941049"/>
            <a:ext cx="3808217" cy="4947658"/>
            <a:chOff x="0" y="0"/>
            <a:chExt cx="1002987" cy="13030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2987" cy="1303087"/>
            </a:xfrm>
            <a:custGeom>
              <a:avLst/>
              <a:gdLst/>
              <a:ahLst/>
              <a:cxnLst/>
              <a:rect r="r" b="b" t="t" l="l"/>
              <a:pathLst>
                <a:path h="1303087" w="1002987">
                  <a:moveTo>
                    <a:pt x="0" y="0"/>
                  </a:moveTo>
                  <a:lnTo>
                    <a:pt x="1002987" y="0"/>
                  </a:lnTo>
                  <a:lnTo>
                    <a:pt x="1002987" y="1303087"/>
                  </a:lnTo>
                  <a:lnTo>
                    <a:pt x="0" y="1303087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002987" cy="13316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27490" y="2184117"/>
            <a:ext cx="16033937" cy="7635582"/>
            <a:chOff x="0" y="0"/>
            <a:chExt cx="4222930" cy="20110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22930" cy="2011017"/>
            </a:xfrm>
            <a:custGeom>
              <a:avLst/>
              <a:gdLst/>
              <a:ahLst/>
              <a:cxnLst/>
              <a:rect r="r" b="b" t="t" l="l"/>
              <a:pathLst>
                <a:path h="2011017" w="4222930">
                  <a:moveTo>
                    <a:pt x="0" y="0"/>
                  </a:moveTo>
                  <a:lnTo>
                    <a:pt x="4222930" y="0"/>
                  </a:lnTo>
                  <a:lnTo>
                    <a:pt x="4222930" y="2011017"/>
                  </a:lnTo>
                  <a:lnTo>
                    <a:pt x="0" y="20110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4222930" cy="20395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520001" y="2373856"/>
            <a:ext cx="4413303" cy="4413286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401795" y="637993"/>
            <a:ext cx="16744631" cy="130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07"/>
              </a:lnSpc>
            </a:pPr>
            <a:r>
              <a:rPr lang="en-US" b="true" sz="7577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PLANTEAMIENTO DEL PROBLEMA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758288" y="2365711"/>
            <a:ext cx="9639180" cy="55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  <a:spcBef>
                <a:spcPct val="0"/>
              </a:spcBef>
            </a:pPr>
            <a:r>
              <a:rPr lang="en-US" sz="3586" spc="258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0297" y="3664851"/>
            <a:ext cx="11548249" cy="5593449"/>
            <a:chOff x="0" y="0"/>
            <a:chExt cx="1526002" cy="7391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526002" cy="739126"/>
            </a:xfrm>
            <a:custGeom>
              <a:avLst/>
              <a:gdLst/>
              <a:ahLst/>
              <a:cxnLst/>
              <a:rect r="r" b="b" t="t" l="l"/>
              <a:pathLst>
                <a:path h="739126" w="1526002">
                  <a:moveTo>
                    <a:pt x="0" y="0"/>
                  </a:moveTo>
                  <a:lnTo>
                    <a:pt x="1526002" y="0"/>
                  </a:lnTo>
                  <a:lnTo>
                    <a:pt x="1526002" y="739126"/>
                  </a:lnTo>
                  <a:lnTo>
                    <a:pt x="0" y="739126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526002" cy="796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67897" y="3512451"/>
            <a:ext cx="15891403" cy="5593449"/>
            <a:chOff x="0" y="0"/>
            <a:chExt cx="2099912" cy="73912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9912" cy="739126"/>
            </a:xfrm>
            <a:custGeom>
              <a:avLst/>
              <a:gdLst/>
              <a:ahLst/>
              <a:cxnLst/>
              <a:rect r="r" b="b" t="t" l="l"/>
              <a:pathLst>
                <a:path h="739126" w="2099912">
                  <a:moveTo>
                    <a:pt x="0" y="0"/>
                  </a:moveTo>
                  <a:lnTo>
                    <a:pt x="2099912" y="0"/>
                  </a:lnTo>
                  <a:lnTo>
                    <a:pt x="2099912" y="739126"/>
                  </a:lnTo>
                  <a:lnTo>
                    <a:pt x="0" y="7391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99912" cy="796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339625" y="3852150"/>
            <a:ext cx="9909594" cy="689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6"/>
              </a:lnSpc>
              <a:spcBef>
                <a:spcPct val="0"/>
              </a:spcBef>
            </a:pPr>
            <a:r>
              <a:rPr lang="en-US" sz="3983" spc="223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849309" y="1445072"/>
            <a:ext cx="7212053" cy="1500860"/>
            <a:chOff x="0" y="0"/>
            <a:chExt cx="953011" cy="1983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011" cy="198326"/>
            </a:xfrm>
            <a:custGeom>
              <a:avLst/>
              <a:gdLst/>
              <a:ahLst/>
              <a:cxnLst/>
              <a:rect r="r" b="b" t="t" l="l"/>
              <a:pathLst>
                <a:path h="198326" w="953011">
                  <a:moveTo>
                    <a:pt x="0" y="0"/>
                  </a:moveTo>
                  <a:lnTo>
                    <a:pt x="953011" y="0"/>
                  </a:lnTo>
                  <a:lnTo>
                    <a:pt x="953011" y="198326"/>
                  </a:lnTo>
                  <a:lnTo>
                    <a:pt x="0" y="198326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953011" cy="255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339625" y="1205965"/>
            <a:ext cx="12934730" cy="1500860"/>
            <a:chOff x="0" y="0"/>
            <a:chExt cx="1709213" cy="19832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709213" cy="198326"/>
            </a:xfrm>
            <a:custGeom>
              <a:avLst/>
              <a:gdLst/>
              <a:ahLst/>
              <a:cxnLst/>
              <a:rect r="r" b="b" t="t" l="l"/>
              <a:pathLst>
                <a:path h="198326" w="1709213">
                  <a:moveTo>
                    <a:pt x="0" y="0"/>
                  </a:moveTo>
                  <a:lnTo>
                    <a:pt x="1709213" y="0"/>
                  </a:lnTo>
                  <a:lnTo>
                    <a:pt x="1709213" y="198326"/>
                  </a:lnTo>
                  <a:lnTo>
                    <a:pt x="0" y="1983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709213" cy="2554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152914" y="1264097"/>
            <a:ext cx="9982171" cy="1584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32"/>
              </a:lnSpc>
              <a:spcBef>
                <a:spcPct val="0"/>
              </a:spcBef>
            </a:pPr>
            <a:r>
              <a:rPr lang="en-US" b="true" sz="9237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JUSTIFICACIÓN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98509" y="469983"/>
            <a:ext cx="13090983" cy="1874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352"/>
              </a:lnSpc>
              <a:spcBef>
                <a:spcPct val="0"/>
              </a:spcBef>
            </a:pPr>
            <a:r>
              <a:rPr lang="en-US" b="true" sz="10965" strike="noStrike" u="none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OBJETIVOS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85458" y="2831468"/>
            <a:ext cx="5026817" cy="516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8"/>
              </a:lnSpc>
              <a:spcBef>
                <a:spcPct val="0"/>
              </a:spcBef>
            </a:pPr>
            <a:r>
              <a:rPr lang="en-US" sz="2913" spc="163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OBJETIVO SOSTENIBLE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256695" y="3612371"/>
            <a:ext cx="5636742" cy="2286539"/>
            <a:chOff x="0" y="0"/>
            <a:chExt cx="1375781" cy="5580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75781" cy="558084"/>
            </a:xfrm>
            <a:custGeom>
              <a:avLst/>
              <a:gdLst/>
              <a:ahLst/>
              <a:cxnLst/>
              <a:rect r="r" b="b" t="t" l="l"/>
              <a:pathLst>
                <a:path h="558084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558084"/>
                  </a:lnTo>
                  <a:lnTo>
                    <a:pt x="0" y="558084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375781" cy="615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72467" y="2907668"/>
            <a:ext cx="15521366" cy="6350632"/>
            <a:chOff x="0" y="0"/>
            <a:chExt cx="3788357" cy="155002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788358" cy="1550022"/>
            </a:xfrm>
            <a:custGeom>
              <a:avLst/>
              <a:gdLst/>
              <a:ahLst/>
              <a:cxnLst/>
              <a:rect r="r" b="b" t="t" l="l"/>
              <a:pathLst>
                <a:path h="1550022" w="3788358">
                  <a:moveTo>
                    <a:pt x="0" y="0"/>
                  </a:moveTo>
                  <a:lnTo>
                    <a:pt x="3788358" y="0"/>
                  </a:lnTo>
                  <a:lnTo>
                    <a:pt x="3788358" y="1550022"/>
                  </a:lnTo>
                  <a:lnTo>
                    <a:pt x="0" y="15500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788357" cy="16071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572467" y="3142243"/>
            <a:ext cx="15521366" cy="128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sz="3632" spc="203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xxxxxxxxx</a:t>
            </a:r>
          </a:p>
          <a:p>
            <a:pPr algn="ctr" marL="0" indent="0" lvl="0">
              <a:lnSpc>
                <a:spcPts val="5085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177788" y="3887612"/>
            <a:ext cx="20795976" cy="5592702"/>
            <a:chOff x="0" y="0"/>
            <a:chExt cx="5477129" cy="1472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77129" cy="1472975"/>
            </a:xfrm>
            <a:custGeom>
              <a:avLst/>
              <a:gdLst/>
              <a:ahLst/>
              <a:cxnLst/>
              <a:rect r="r" b="b" t="t" l="l"/>
              <a:pathLst>
                <a:path h="1472975" w="5477129">
                  <a:moveTo>
                    <a:pt x="0" y="0"/>
                  </a:moveTo>
                  <a:lnTo>
                    <a:pt x="5477129" y="0"/>
                  </a:lnTo>
                  <a:lnTo>
                    <a:pt x="5477129" y="1472975"/>
                  </a:lnTo>
                  <a:lnTo>
                    <a:pt x="0" y="1472975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77129" cy="15110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330188" y="2662545"/>
            <a:ext cx="20795976" cy="6946835"/>
            <a:chOff x="0" y="0"/>
            <a:chExt cx="5477129" cy="18296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477129" cy="1829619"/>
            </a:xfrm>
            <a:custGeom>
              <a:avLst/>
              <a:gdLst/>
              <a:ahLst/>
              <a:cxnLst/>
              <a:rect r="r" b="b" t="t" l="l"/>
              <a:pathLst>
                <a:path h="1829619" w="5477129">
                  <a:moveTo>
                    <a:pt x="0" y="0"/>
                  </a:moveTo>
                  <a:lnTo>
                    <a:pt x="5477129" y="0"/>
                  </a:lnTo>
                  <a:lnTo>
                    <a:pt x="5477129" y="1829619"/>
                  </a:lnTo>
                  <a:lnTo>
                    <a:pt x="0" y="18296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477129" cy="18677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328753" y="2190628"/>
            <a:ext cx="2900046" cy="943833"/>
          </a:xfrm>
          <a:custGeom>
            <a:avLst/>
            <a:gdLst/>
            <a:ahLst/>
            <a:cxnLst/>
            <a:rect r="r" b="b" t="t" l="l"/>
            <a:pathLst>
              <a:path h="943833" w="2900046">
                <a:moveTo>
                  <a:pt x="0" y="0"/>
                </a:moveTo>
                <a:lnTo>
                  <a:pt x="2900046" y="0"/>
                </a:lnTo>
                <a:lnTo>
                  <a:pt x="2900046" y="943834"/>
                </a:lnTo>
                <a:lnTo>
                  <a:pt x="0" y="943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03590" y="395139"/>
            <a:ext cx="11400933" cy="1795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714"/>
              </a:lnSpc>
              <a:spcBef>
                <a:spcPct val="0"/>
              </a:spcBef>
            </a:pPr>
            <a:r>
              <a:rPr lang="en-US" b="true" sz="1051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MARCO TEÓRICO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647436" y="3393900"/>
            <a:ext cx="535597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spc="279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03948" y="4543250"/>
            <a:ext cx="7264897" cy="658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80"/>
              </a:lnSpc>
              <a:spcBef>
                <a:spcPct val="0"/>
              </a:spcBef>
            </a:pPr>
            <a:r>
              <a:rPr lang="en-US" sz="3700" spc="207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91598" y="2119130"/>
            <a:ext cx="5636742" cy="2902372"/>
            <a:chOff x="0" y="0"/>
            <a:chExt cx="1375781" cy="70839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5781" cy="708393"/>
            </a:xfrm>
            <a:custGeom>
              <a:avLst/>
              <a:gdLst/>
              <a:ahLst/>
              <a:cxnLst/>
              <a:rect r="r" b="b" t="t" l="l"/>
              <a:pathLst>
                <a:path h="708393" w="1375781">
                  <a:moveTo>
                    <a:pt x="0" y="0"/>
                  </a:moveTo>
                  <a:lnTo>
                    <a:pt x="1375781" y="0"/>
                  </a:lnTo>
                  <a:lnTo>
                    <a:pt x="1375781" y="708393"/>
                  </a:lnTo>
                  <a:lnTo>
                    <a:pt x="0" y="708393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375781" cy="765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47806" y="1028700"/>
            <a:ext cx="8704269" cy="7999522"/>
            <a:chOff x="0" y="0"/>
            <a:chExt cx="2124483" cy="195247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4483" cy="1952473"/>
            </a:xfrm>
            <a:custGeom>
              <a:avLst/>
              <a:gdLst/>
              <a:ahLst/>
              <a:cxnLst/>
              <a:rect r="r" b="b" t="t" l="l"/>
              <a:pathLst>
                <a:path h="1952473" w="2124483">
                  <a:moveTo>
                    <a:pt x="0" y="0"/>
                  </a:moveTo>
                  <a:lnTo>
                    <a:pt x="2124483" y="0"/>
                  </a:lnTo>
                  <a:lnTo>
                    <a:pt x="2124483" y="1952473"/>
                  </a:lnTo>
                  <a:lnTo>
                    <a:pt x="0" y="19524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124483" cy="20096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8306943" y="1262956"/>
            <a:ext cx="1890263" cy="618631"/>
          </a:xfrm>
          <a:custGeom>
            <a:avLst/>
            <a:gdLst/>
            <a:ahLst/>
            <a:cxnLst/>
            <a:rect r="r" b="b" t="t" l="l"/>
            <a:pathLst>
              <a:path h="618631" w="1890263">
                <a:moveTo>
                  <a:pt x="0" y="0"/>
                </a:moveTo>
                <a:lnTo>
                  <a:pt x="1890263" y="0"/>
                </a:lnTo>
                <a:lnTo>
                  <a:pt x="1890263" y="618631"/>
                </a:lnTo>
                <a:lnTo>
                  <a:pt x="0" y="618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252075" y="3427441"/>
            <a:ext cx="8007225" cy="1350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107"/>
              </a:lnSpc>
              <a:spcBef>
                <a:spcPct val="0"/>
              </a:spcBef>
            </a:pPr>
            <a:r>
              <a:rPr lang="en-US" b="true" sz="793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METODOLOGÍA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63201" y="1445184"/>
            <a:ext cx="2905946" cy="673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8"/>
              </a:lnSpc>
              <a:spcBef>
                <a:spcPct val="0"/>
              </a:spcBef>
            </a:pPr>
            <a:r>
              <a:rPr lang="en-US" sz="3841" spc="215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81100" y="2620151"/>
            <a:ext cx="7387056" cy="1970659"/>
            <a:chOff x="0" y="0"/>
            <a:chExt cx="1945562" cy="5190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5562" cy="519021"/>
            </a:xfrm>
            <a:custGeom>
              <a:avLst/>
              <a:gdLst/>
              <a:ahLst/>
              <a:cxnLst/>
              <a:rect r="r" b="b" t="t" l="l"/>
              <a:pathLst>
                <a:path h="519021" w="1945562">
                  <a:moveTo>
                    <a:pt x="0" y="0"/>
                  </a:moveTo>
                  <a:lnTo>
                    <a:pt x="1945562" y="0"/>
                  </a:lnTo>
                  <a:lnTo>
                    <a:pt x="1945562" y="519021"/>
                  </a:lnTo>
                  <a:lnTo>
                    <a:pt x="0" y="519021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945562" cy="5761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2467751"/>
            <a:ext cx="16230600" cy="6970522"/>
            <a:chOff x="0" y="0"/>
            <a:chExt cx="4274726" cy="18358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1835858"/>
            </a:xfrm>
            <a:custGeom>
              <a:avLst/>
              <a:gdLst/>
              <a:ahLst/>
              <a:cxnLst/>
              <a:rect r="r" b="b" t="t" l="l"/>
              <a:pathLst>
                <a:path h="1835858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1835858"/>
                  </a:lnTo>
                  <a:lnTo>
                    <a:pt x="0" y="18358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4274726" cy="1893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19215" y="2252023"/>
            <a:ext cx="3394049" cy="1160148"/>
          </a:xfrm>
          <a:custGeom>
            <a:avLst/>
            <a:gdLst/>
            <a:ahLst/>
            <a:cxnLst/>
            <a:rect r="r" b="b" t="t" l="l"/>
            <a:pathLst>
              <a:path h="1160148" w="3394049">
                <a:moveTo>
                  <a:pt x="0" y="0"/>
                </a:moveTo>
                <a:lnTo>
                  <a:pt x="3394049" y="0"/>
                </a:lnTo>
                <a:lnTo>
                  <a:pt x="3394049" y="1160147"/>
                </a:lnTo>
                <a:lnTo>
                  <a:pt x="0" y="1160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16379" y="310613"/>
            <a:ext cx="11107174" cy="194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843"/>
              </a:lnSpc>
              <a:spcBef>
                <a:spcPct val="0"/>
              </a:spcBef>
            </a:pPr>
            <a:r>
              <a:rPr lang="en-US" b="true" sz="1131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RESULTADOS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19739" y="3140528"/>
            <a:ext cx="6627239" cy="342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59"/>
              </a:lnSpc>
              <a:spcBef>
                <a:spcPct val="0"/>
              </a:spcBef>
            </a:pPr>
            <a:r>
              <a:rPr lang="en-US" sz="1899" spc="106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xxxxxxx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44000" y="2592608"/>
            <a:ext cx="6999813" cy="8039746"/>
            <a:chOff x="0" y="0"/>
            <a:chExt cx="1659309" cy="19058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59310" cy="1905826"/>
            </a:xfrm>
            <a:custGeom>
              <a:avLst/>
              <a:gdLst/>
              <a:ahLst/>
              <a:cxnLst/>
              <a:rect r="r" b="b" t="t" l="l"/>
              <a:pathLst>
                <a:path h="1905826" w="1659310">
                  <a:moveTo>
                    <a:pt x="0" y="0"/>
                  </a:moveTo>
                  <a:lnTo>
                    <a:pt x="1659310" y="0"/>
                  </a:lnTo>
                  <a:lnTo>
                    <a:pt x="1659310" y="1905826"/>
                  </a:lnTo>
                  <a:lnTo>
                    <a:pt x="0" y="1905826"/>
                  </a:lnTo>
                  <a:close/>
                </a:path>
              </a:pathLst>
            </a:custGeom>
            <a:solidFill>
              <a:srgbClr val="000000">
                <a:alpha val="5176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659309" cy="1934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273814" y="2592608"/>
            <a:ext cx="13705172" cy="7759607"/>
            <a:chOff x="0" y="0"/>
            <a:chExt cx="3248818" cy="18394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48818" cy="1839419"/>
            </a:xfrm>
            <a:custGeom>
              <a:avLst/>
              <a:gdLst/>
              <a:ahLst/>
              <a:cxnLst/>
              <a:rect r="r" b="b" t="t" l="l"/>
              <a:pathLst>
                <a:path h="1839419" w="3248818">
                  <a:moveTo>
                    <a:pt x="0" y="0"/>
                  </a:moveTo>
                  <a:lnTo>
                    <a:pt x="3248818" y="0"/>
                  </a:lnTo>
                  <a:lnTo>
                    <a:pt x="3248818" y="1839419"/>
                  </a:lnTo>
                  <a:lnTo>
                    <a:pt x="0" y="183941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3248818" cy="18679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85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-1384334">
            <a:off x="1815551" y="2523079"/>
            <a:ext cx="916526" cy="1641984"/>
          </a:xfrm>
          <a:custGeom>
            <a:avLst/>
            <a:gdLst/>
            <a:ahLst/>
            <a:cxnLst/>
            <a:rect r="r" b="b" t="t" l="l"/>
            <a:pathLst>
              <a:path h="1641984" w="916526">
                <a:moveTo>
                  <a:pt x="916525" y="0"/>
                </a:moveTo>
                <a:lnTo>
                  <a:pt x="0" y="0"/>
                </a:lnTo>
                <a:lnTo>
                  <a:pt x="0" y="1641984"/>
                </a:lnTo>
                <a:lnTo>
                  <a:pt x="916525" y="1641984"/>
                </a:lnTo>
                <a:lnTo>
                  <a:pt x="9165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99678" y="1190625"/>
            <a:ext cx="17088645" cy="759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1"/>
              </a:lnSpc>
            </a:pPr>
            <a:r>
              <a:rPr lang="en-US" b="true" sz="609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CONCLUSIONES /RESULTADOS PARCIALES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73814" y="5279861"/>
            <a:ext cx="5766229" cy="641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201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xxxxx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59300" y="9210675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DAGl7mkN6Yk</dc:identifier>
  <dcterms:modified xsi:type="dcterms:W3CDTF">2011-08-01T06:04:30Z</dcterms:modified>
  <cp:revision>1</cp:revision>
  <dc:title>III HIFIMA</dc:title>
</cp:coreProperties>
</file>